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1" d="100"/>
          <a:sy n="71" d="100"/>
        </p:scale>
        <p:origin x="3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 </a:t>
            </a:r>
            <a:r>
              <a:rPr lang="ru-RU" dirty="0" smtClean="0"/>
              <a:t>группа</a:t>
            </a:r>
            <a:br>
              <a:rPr lang="ru-RU" dirty="0" smtClean="0"/>
            </a:br>
            <a:r>
              <a:rPr lang="ru-RU" sz="2400" dirty="0" smtClean="0"/>
              <a:t>Воспитатели Кирина Надежда Викторовна</a:t>
            </a:r>
            <a:br>
              <a:rPr lang="ru-RU" sz="2400" dirty="0" smtClean="0"/>
            </a:br>
            <a:r>
              <a:rPr lang="ru-RU" sz="2400" dirty="0" err="1" smtClean="0"/>
              <a:t>Соппова</a:t>
            </a:r>
            <a:r>
              <a:rPr lang="ru-RU" sz="2400" dirty="0" smtClean="0"/>
              <a:t> Лариса Сергеевна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Неделя психологии</a:t>
            </a:r>
          </a:p>
          <a:p>
            <a:r>
              <a:rPr lang="ru-RU" dirty="0" smtClean="0"/>
              <a:t>д/с 432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30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 развитие эмоциональной сферы детей дошкольного возраста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91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3825" cy="1354127"/>
          </a:xfrm>
        </p:spPr>
        <p:txBody>
          <a:bodyPr/>
          <a:lstStyle/>
          <a:p>
            <a:r>
              <a:rPr lang="ru-RU" dirty="0" smtClean="0"/>
              <a:t>1 день</a:t>
            </a:r>
            <a:br>
              <a:rPr lang="ru-RU" dirty="0" smtClean="0"/>
            </a:br>
            <a:r>
              <a:rPr lang="ru-RU" dirty="0" err="1" smtClean="0"/>
              <a:t>День</a:t>
            </a:r>
            <a:r>
              <a:rPr lang="ru-RU" dirty="0" smtClean="0"/>
              <a:t> добрых дел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7541" y="2367092"/>
            <a:ext cx="10780059" cy="81986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Нашли на улице куклу. Написали </a:t>
            </a:r>
            <a:r>
              <a:rPr lang="ru-RU" dirty="0" err="1" smtClean="0"/>
              <a:t>обьявление</a:t>
            </a:r>
            <a:r>
              <a:rPr lang="ru-RU" dirty="0" smtClean="0"/>
              <a:t>. Куклу отмыли. Нашли владельцев. Вернули куклу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8" y="3371534"/>
            <a:ext cx="5002870" cy="2814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19" y="2981263"/>
            <a:ext cx="2195793" cy="39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88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день</a:t>
            </a:r>
            <a:br>
              <a:rPr lang="ru-RU" dirty="0" smtClean="0"/>
            </a:br>
            <a:r>
              <a:rPr lang="ru-RU" dirty="0" smtClean="0"/>
              <a:t>открытое занятие с мамой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7" y="2353516"/>
            <a:ext cx="4135219" cy="232606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94" y="2501152"/>
            <a:ext cx="5611906" cy="315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7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день</a:t>
            </a:r>
            <a:br>
              <a:rPr lang="ru-RU" dirty="0" smtClean="0"/>
            </a:br>
            <a:r>
              <a:rPr lang="ru-RU" dirty="0" smtClean="0"/>
              <a:t>гости с 4 группы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Подготовка открыток для гостей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47" y="2369172"/>
            <a:ext cx="2524965" cy="4488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01211"/>
            <a:ext cx="3872753" cy="415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2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день</a:t>
            </a:r>
            <a:br>
              <a:rPr lang="ru-RU" dirty="0" smtClean="0"/>
            </a:br>
            <a:r>
              <a:rPr lang="ru-RU" dirty="0" smtClean="0"/>
              <a:t>создание дружного солнышка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Аппликация из отпечатков ладошек детей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47" y="2666588"/>
            <a:ext cx="5588549" cy="41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7392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56</TotalTime>
  <Words>47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Tw Cen MT</vt:lpstr>
      <vt:lpstr>Капля</vt:lpstr>
      <vt:lpstr>7 группа Воспитатели Кирина Надежда Викторовна Соппова Лариса Сергеевна </vt:lpstr>
      <vt:lpstr>Цель: развитие эмоциональной сферы детей дошкольного возраста</vt:lpstr>
      <vt:lpstr>1 день День добрых дел</vt:lpstr>
      <vt:lpstr>2 день открытое занятие с мамой</vt:lpstr>
      <vt:lpstr>3 день гости с 4 группы</vt:lpstr>
      <vt:lpstr>5 день создание дружного солнышка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группа Воспитатели Кирина Надежда Викторовна Соппова Лариса Сергеевна</dc:title>
  <dc:creator>Daria Fraid</dc:creator>
  <cp:lastModifiedBy>надежда кирина</cp:lastModifiedBy>
  <cp:revision>5</cp:revision>
  <dcterms:created xsi:type="dcterms:W3CDTF">2017-12-12T11:12:41Z</dcterms:created>
  <dcterms:modified xsi:type="dcterms:W3CDTF">2017-12-12T12:16:35Z</dcterms:modified>
</cp:coreProperties>
</file>